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57" r:id="rId3"/>
    <p:sldId id="278" r:id="rId4"/>
    <p:sldId id="269" r:id="rId5"/>
    <p:sldId id="259" r:id="rId6"/>
    <p:sldId id="279" r:id="rId7"/>
    <p:sldId id="260" r:id="rId8"/>
    <p:sldId id="261" r:id="rId9"/>
    <p:sldId id="280" r:id="rId10"/>
    <p:sldId id="281" r:id="rId11"/>
    <p:sldId id="262" r:id="rId12"/>
    <p:sldId id="270" r:id="rId13"/>
    <p:sldId id="286" r:id="rId14"/>
    <p:sldId id="289" r:id="rId15"/>
    <p:sldId id="263" r:id="rId16"/>
    <p:sldId id="264" r:id="rId17"/>
    <p:sldId id="282" r:id="rId18"/>
    <p:sldId id="291" r:id="rId19"/>
    <p:sldId id="265" r:id="rId20"/>
    <p:sldId id="292" r:id="rId21"/>
    <p:sldId id="266" r:id="rId22"/>
    <p:sldId id="277" r:id="rId23"/>
    <p:sldId id="290" r:id="rId24"/>
    <p:sldId id="273" r:id="rId25"/>
    <p:sldId id="285" r:id="rId26"/>
    <p:sldId id="267" r:id="rId27"/>
    <p:sldId id="268" r:id="rId28"/>
    <p:sldId id="288" r:id="rId29"/>
    <p:sldId id="293" r:id="rId30"/>
    <p:sldId id="271" r:id="rId31"/>
    <p:sldId id="272" r:id="rId32"/>
    <p:sldId id="274" r:id="rId33"/>
    <p:sldId id="29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33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99592" y="548680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МБДОУ Джидинский детский сад «Солнышко»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5736" y="2276872"/>
            <a:ext cx="523015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Обзор проведенных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мероприятий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ПДД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056" y="5877272"/>
            <a:ext cx="30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Воспитатели  детского сада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54868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Раскрашиваем раскраски: « Правила дорожного движения», «Дорожные знаки»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7752" y="1609038"/>
            <a:ext cx="331236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501008"/>
            <a:ext cx="324036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256152">
            <a:off x="1269695" y="983319"/>
            <a:ext cx="2716760" cy="24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515612">
            <a:off x="4947023" y="956114"/>
            <a:ext cx="2663753" cy="255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356992"/>
            <a:ext cx="2486847" cy="281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5256584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908720"/>
            <a:ext cx="619268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764704"/>
            <a:ext cx="6336704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69269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Картотеки  игр по ПДД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39752" y="1700808"/>
            <a:ext cx="5400600" cy="3672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692696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Буклеты по ПДД для  родителей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628800"/>
            <a:ext cx="5806977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764704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Работа с  родителями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«Выставка светофоров»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2780928"/>
            <a:ext cx="417646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196752"/>
            <a:ext cx="129614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3287383" cy="330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996952"/>
            <a:ext cx="3697799" cy="321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0" y="83671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Макеты домов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788024" y="692696"/>
            <a:ext cx="2880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Уголок по  ПДД в старшей группе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564904"/>
            <a:ext cx="3433163" cy="369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68760"/>
            <a:ext cx="36004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ds05.infourok.ru/uploads/ex/0827/00120986-89671a7e/hello_html_m727f39c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79712" y="548680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Правила перевозки детей в автомобиле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9592" y="1988840"/>
            <a:ext cx="334831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88840"/>
            <a:ext cx="363589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Наташа\Desktop\20201203_104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3258876" cy="3384376"/>
          </a:xfrm>
          <a:prstGeom prst="rect">
            <a:avLst/>
          </a:prstGeom>
          <a:noFill/>
        </p:spPr>
      </p:pic>
      <p:pic>
        <p:nvPicPr>
          <p:cNvPr id="4" name="Picture 4" descr="C:\Users\Наташа\Desktop\20201203_104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780928"/>
            <a:ext cx="2952328" cy="3600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9992" y="836712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Уголок ПДД в младшей группе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39878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620688"/>
            <a:ext cx="398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292080" y="764704"/>
            <a:ext cx="2982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Уголок ПДД на участке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764704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Изучаем правила дорожного движения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276872"/>
            <a:ext cx="59046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20688"/>
            <a:ext cx="31683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620688"/>
            <a:ext cx="371219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3789040"/>
            <a:ext cx="519990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764704"/>
            <a:ext cx="334220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420888"/>
            <a:ext cx="3215905" cy="380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932040" y="620688"/>
            <a:ext cx="280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Целевая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 прогулка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«Знаки нашего села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4104456" cy="4806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76672"/>
            <a:ext cx="7560840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836712"/>
            <a:ext cx="72008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80728"/>
            <a:ext cx="66995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908720"/>
            <a:ext cx="6902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Результаты участия детей в конкурсах по ПДД: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" name="Picture 2" descr="C:\Users\Наташа\Downloads\ilovepdf_pages-to-jpg\Афанасьев-Василий-3-место\Афанасьев Василий 3 место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1122">
            <a:off x="1595872" y="2535042"/>
            <a:ext cx="2394440" cy="3384376"/>
          </a:xfrm>
          <a:prstGeom prst="rect">
            <a:avLst/>
          </a:prstGeom>
          <a:noFill/>
        </p:spPr>
      </p:pic>
      <p:pic>
        <p:nvPicPr>
          <p:cNvPr id="1027" name="Picture 3" descr="C:\Users\Наташа\Downloads\ilovepdf_pages-to-jpg\Плюснина-Василиса-3-место\Плюснина Василиса 3 место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556792"/>
            <a:ext cx="2376264" cy="3358687"/>
          </a:xfrm>
          <a:prstGeom prst="rect">
            <a:avLst/>
          </a:prstGeom>
          <a:noFill/>
        </p:spPr>
      </p:pic>
      <p:pic>
        <p:nvPicPr>
          <p:cNvPr id="1028" name="Picture 4" descr="C:\Users\Наташа\Downloads\ilovepdf_pages-to-jpg\Плюснина-Василиса-3-место-1\Плюснина Василиса 3 место (1)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6121">
            <a:off x="5540505" y="2485787"/>
            <a:ext cx="2397879" cy="3389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412776"/>
            <a:ext cx="600725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31640" y="692696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Квест-игра</a:t>
            </a:r>
            <a:r>
              <a:rPr lang="ru-RU" sz="3200" b="1" dirty="0" smtClean="0">
                <a:solidFill>
                  <a:srgbClr val="FF0000"/>
                </a:solidFill>
              </a:rPr>
              <a:t> по ПДД «В поисках волшебного ключа»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1268760"/>
            <a:ext cx="55983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348880"/>
            <a:ext cx="60500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548680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Цель:</a:t>
            </a:r>
            <a:r>
              <a:rPr lang="ru-RU" dirty="0" smtClean="0"/>
              <a:t> Закрепление знаний ПДД и пропаганда основ безопасного поведения на дороге.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1196753"/>
            <a:ext cx="64807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Задачи:</a:t>
            </a:r>
            <a:br>
              <a:rPr lang="ru-RU" b="1" dirty="0" smtClean="0"/>
            </a:br>
            <a:r>
              <a:rPr lang="ru-RU" b="1" dirty="0" smtClean="0"/>
              <a:t>1.</a:t>
            </a:r>
            <a:r>
              <a:rPr lang="ru-RU" dirty="0" smtClean="0"/>
              <a:t> Углубить знания о правилах поведения на улице.</a:t>
            </a:r>
            <a:br>
              <a:rPr lang="ru-RU" dirty="0" smtClean="0"/>
            </a:br>
            <a:r>
              <a:rPr lang="ru-RU" dirty="0" smtClean="0"/>
              <a:t>Довести до сознания детей, к чему может привести нарушение правил дорожного движения. </a:t>
            </a:r>
            <a:br>
              <a:rPr lang="ru-RU" dirty="0" smtClean="0"/>
            </a:br>
            <a:r>
              <a:rPr lang="ru-RU" b="1" dirty="0" smtClean="0"/>
              <a:t>2.</a:t>
            </a:r>
            <a:r>
              <a:rPr lang="ru-RU" dirty="0" smtClean="0"/>
              <a:t> В игровой форме закрепить знания о правилах дорожного движения, дорожных знаках.</a:t>
            </a:r>
            <a:br>
              <a:rPr lang="ru-RU" dirty="0" smtClean="0"/>
            </a:br>
            <a:r>
              <a:rPr lang="ru-RU" b="1" dirty="0" smtClean="0"/>
              <a:t>3.</a:t>
            </a:r>
            <a:r>
              <a:rPr lang="ru-RU" dirty="0" smtClean="0"/>
              <a:t> Закреплять умение применять полученные знания в играх и повседневной жизни.</a:t>
            </a:r>
            <a:br>
              <a:rPr lang="ru-RU" dirty="0" smtClean="0"/>
            </a:br>
            <a:r>
              <a:rPr lang="ru-RU" b="1" dirty="0" smtClean="0"/>
              <a:t>4.</a:t>
            </a:r>
            <a:r>
              <a:rPr lang="ru-RU" dirty="0" smtClean="0"/>
              <a:t> Способствовать развитию осторожности, осмотрительности на дорогах.</a:t>
            </a:r>
            <a:br>
              <a:rPr lang="ru-RU" dirty="0" smtClean="0"/>
            </a:br>
            <a:r>
              <a:rPr lang="ru-RU" b="1" dirty="0" smtClean="0"/>
              <a:t>5</a:t>
            </a:r>
            <a:r>
              <a:rPr lang="ru-RU" dirty="0" smtClean="0"/>
              <a:t>. Активизировать в речи детей слова на дорожную тематику.</a:t>
            </a:r>
            <a:br>
              <a:rPr lang="ru-RU" dirty="0" smtClean="0"/>
            </a:br>
            <a:r>
              <a:rPr lang="ru-RU" b="1" dirty="0" smtClean="0"/>
              <a:t>6.</a:t>
            </a:r>
            <a:r>
              <a:rPr lang="ru-RU" dirty="0" smtClean="0"/>
              <a:t> Развивать внимание, наблюдательность при выполнении задания.</a:t>
            </a:r>
            <a:br>
              <a:rPr lang="ru-RU" dirty="0" smtClean="0"/>
            </a:br>
            <a:r>
              <a:rPr lang="ru-RU" b="1" dirty="0" smtClean="0"/>
              <a:t>7.</a:t>
            </a:r>
            <a:r>
              <a:rPr lang="ru-RU" dirty="0" smtClean="0"/>
              <a:t> Формировать у детей умение самостоятельно принимать решение.</a:t>
            </a:r>
            <a:br>
              <a:rPr lang="ru-RU" dirty="0" smtClean="0"/>
            </a:br>
            <a:r>
              <a:rPr lang="ru-RU" b="1" dirty="0" smtClean="0"/>
              <a:t>8.</a:t>
            </a:r>
            <a:r>
              <a:rPr lang="ru-RU" dirty="0" smtClean="0"/>
              <a:t> Создание радостного, веселого, праздничного настроения у детей. </a:t>
            </a:r>
          </a:p>
          <a:p>
            <a:r>
              <a:rPr lang="ru-RU" dirty="0" smtClean="0"/>
              <a:t>Ссылка: </a:t>
            </a:r>
            <a:r>
              <a:rPr lang="en-US" dirty="0" smtClean="0"/>
              <a:t>https://bur-dzhid.tvoysadik.ru/site/pub?id=4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196752"/>
            <a:ext cx="6048672" cy="4967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Наташа\Desktop\2020-11-25-10-49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836712"/>
            <a:ext cx="5220072" cy="4824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692697"/>
            <a:ext cx="583264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Аппликация: «Наш друг- светофор»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 rot="10800000" flipV="1">
            <a:off x="1763688" y="1634095"/>
            <a:ext cx="633670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формировать умение аккуратно приклеивать детали на основу, закрепление знаний детей о светофоре и правилах перехода улиц через практическую деятельность.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Образовательные: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Учить детей путем продуктивной деятельности создавать изображение светофора, учить понимать значение сигналов светофора;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Систематизировать знания о ПДД и повторить название геометрических фигур.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Развивающие: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речь, внимание, усидчивость, мелкую моторику рук.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  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83566">
            <a:off x="1158528" y="1027795"/>
            <a:ext cx="3085153" cy="230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43825">
            <a:off x="5097906" y="1010881"/>
            <a:ext cx="2794699" cy="229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068960"/>
            <a:ext cx="2880320" cy="31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340768"/>
            <a:ext cx="60486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548680"/>
            <a:ext cx="7434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 Коллективная аппликация  « Машины на нашей улице»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40301" y="1015447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Цель: </a:t>
            </a:r>
            <a:r>
              <a:rPr lang="ru-RU" sz="2000" dirty="0" smtClean="0"/>
              <a:t>Развивать познавательные интересы и процессы, умение наблюдать, всматриваться в изображение, замечать интересные детали, события. Развивать творческие эмоционально-эстетические способности.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23728" y="3140968"/>
            <a:ext cx="53285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Задачи </a:t>
            </a:r>
            <a:r>
              <a:rPr lang="ru-RU" sz="2000" dirty="0" smtClean="0"/>
              <a:t>:Совершенствовать умение детей создавать разнообразные формы: резать на короткие и длинные полоски, вырезать круги и овалы.</a:t>
            </a:r>
          </a:p>
          <a:p>
            <a:r>
              <a:rPr lang="ru-RU" sz="2000" dirty="0" smtClean="0"/>
              <a:t>Воспитывать аккуратность в работе с клеем и ножницами. Доставить радость от совместной деятельности.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908720"/>
            <a:ext cx="52565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sd.multiurok.ru/html/2018/07/09/s_5b4397455b04d/927372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51720" y="836712"/>
            <a:ext cx="576064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181</Words>
  <Application>Microsoft Office PowerPoint</Application>
  <PresentationFormat>Экран (4:3)</PresentationFormat>
  <Paragraphs>40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Комп</cp:lastModifiedBy>
  <cp:revision>65</cp:revision>
  <dcterms:created xsi:type="dcterms:W3CDTF">2020-12-02T10:09:19Z</dcterms:created>
  <dcterms:modified xsi:type="dcterms:W3CDTF">2020-12-10T06:37:20Z</dcterms:modified>
</cp:coreProperties>
</file>